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ppt/tags/tag1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3" r:id="rId1"/>
  </p:sldMasterIdLst>
  <p:notesMasterIdLst>
    <p:notesMasterId r:id="rId8"/>
  </p:notesMasterIdLst>
  <p:handoutMasterIdLst>
    <p:handoutMasterId r:id="rId9"/>
  </p:handoutMasterIdLst>
  <p:sldIdLst>
    <p:sldId id="569" r:id="rId2"/>
    <p:sldId id="567" r:id="rId3"/>
    <p:sldId id="568" r:id="rId4"/>
    <p:sldId id="563" r:id="rId5"/>
    <p:sldId id="564" r:id="rId6"/>
    <p:sldId id="549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1388" autoAdjust="0"/>
  </p:normalViewPr>
  <p:slideViewPr>
    <p:cSldViewPr snapToGrid="0">
      <p:cViewPr varScale="1">
        <p:scale>
          <a:sx n="75" d="100"/>
          <a:sy n="75" d="100"/>
        </p:scale>
        <p:origin x="1469" y="53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F33F6AF-DFAE-4EC4-A6A0-B05574479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9229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4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ct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“Testing Subjects” Practice: Second Session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12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9286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81200" y="239713"/>
            <a:ext cx="3400425" cy="2549525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xfrm>
            <a:off x="582614" y="4560890"/>
            <a:ext cx="6186487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1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3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8500" y="2270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2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7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0400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1262" y="3116454"/>
            <a:ext cx="642455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3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4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14313"/>
            <a:ext cx="3400425" cy="2549525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364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4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364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5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68500" y="250825"/>
            <a:ext cx="3400425" cy="2551113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6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68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3140"/>
            <a:ext cx="8229600" cy="4297680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EE272712-1C13-4D5F-84E2-87323ADE61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22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062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29768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186D7862-07C7-499A-8D93-67DA0EAE7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4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D8579276-E65D-439F-98B1-C92025F40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12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1F1E41BF-2137-4E69-92AB-C0EC75769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3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7791E374-2E02-43A5-9453-08113E0476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7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ED88BE-628B-4BBB-8AE5-B42C4F96C1CD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2E4444-E865-4450-99F0-43D05C4E0111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646171A4-996B-46B2-ADA5-F57C4CD54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13 – Alcohol Workshop: Second Session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F04C19-9E04-4DFF-8D49-899DEA97774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140127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5715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160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tabLst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4101" y="1792065"/>
            <a:ext cx="3556000" cy="854075"/>
          </a:xfrm>
        </p:spPr>
        <p:txBody>
          <a:bodyPr/>
          <a:lstStyle/>
          <a:p>
            <a:r>
              <a:rPr lang="en-US" altLang="en-US" dirty="0"/>
              <a:t>Session 13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43840" y="2748280"/>
            <a:ext cx="399652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Alcohol Workshop: 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Second Session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91" y="1558385"/>
            <a:ext cx="4357788" cy="2906611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29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64234" y="1659988"/>
            <a:ext cx="8243668" cy="4436012"/>
          </a:xfrm>
        </p:spPr>
        <p:txBody>
          <a:bodyPr/>
          <a:lstStyle/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administer SFSTs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observe and record subject’s performance utilizing field note-taking guide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interpret subject’s performance 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62A7058A-5D03-4B78-8CB1-2BED2621D9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2829" y="3429000"/>
            <a:ext cx="3062377" cy="30623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66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78302" y="1758462"/>
            <a:ext cx="8243667" cy="4337538"/>
          </a:xfrm>
        </p:spPr>
        <p:txBody>
          <a:bodyPr/>
          <a:lstStyle/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Volunteers who have consumed alcohol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Each team member will administer one complete series of tests to at least one drinking volunteer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Each team prepares a descriptive, written test record on each volunteer tested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Administer SFSTs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9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319549" y="2723749"/>
            <a:ext cx="8534400" cy="762000"/>
          </a:xfrm>
        </p:spPr>
        <p:txBody>
          <a:bodyPr/>
          <a:lstStyle/>
          <a:p>
            <a:r>
              <a:rPr lang="en-US" altLang="en-US" dirty="0"/>
              <a:t>Hands On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sz="quarter" idx="1"/>
          </p:nvPr>
        </p:nvSpPr>
        <p:spPr>
          <a:xfrm>
            <a:off x="464234" y="1786597"/>
            <a:ext cx="8207326" cy="3209266"/>
          </a:xfrm>
        </p:spPr>
        <p:txBody>
          <a:bodyPr/>
          <a:lstStyle/>
          <a:p>
            <a:pPr marL="282575" lvl="1" indent="-282575" eaLnBrk="1" hangingPunct="1">
              <a:spcBef>
                <a:spcPts val="2400"/>
              </a:spcBef>
              <a:buFontTx/>
              <a:buChar char="•"/>
            </a:pPr>
            <a:r>
              <a:rPr lang="en-US" altLang="en-US" sz="2600" dirty="0"/>
              <a:t>SFST results on each volunteer</a:t>
            </a:r>
          </a:p>
          <a:p>
            <a:pPr marL="282575" lvl="1" indent="-282575" eaLnBrk="1" hangingPunct="1">
              <a:spcBef>
                <a:spcPts val="2400"/>
              </a:spcBef>
              <a:buFontTx/>
              <a:buChar char="•"/>
            </a:pPr>
            <a:r>
              <a:rPr lang="en-US" altLang="en-US" sz="2600" dirty="0"/>
              <a:t>Observations concerning the relationship between volunteers' BACs and their performances on the tests</a:t>
            </a: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Session Wrap Up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757CB5C-F3EA-4AD2-AA1C-D3A315E1E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66" y="2092960"/>
            <a:ext cx="734906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sz="4400" kern="0" dirty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13  &amp;quot;&quot;/&gt;&lt;property id=&quot;20307&quot; value=&quot;569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67&quot;/&gt;&lt;/object&gt;&lt;object type=&quot;3&quot; unique_id=&quot;178552&quot;&gt;&lt;property id=&quot;20148&quot; value=&quot;5&quot;/&gt;&lt;property id=&quot;20300&quot; value=&quot;Slide 3 - &amp;quot;Administer SFSTs&amp;quot;&quot;/&gt;&lt;property id=&quot;20307&quot; value=&quot;568&quot;/&gt;&lt;/object&gt;&lt;object type=&quot;3&quot; unique_id=&quot;178553&quot;&gt;&lt;property id=&quot;20148&quot; value=&quot;5&quot;/&gt;&lt;property id=&quot;20300&quot; value=&quot;Slide 4 - &amp;quot;Hands On Practice&amp;quot;&quot;/&gt;&lt;property id=&quot;20307&quot; value=&quot;563&quot;/&gt;&lt;/object&gt;&lt;object type=&quot;3&quot; unique_id=&quot;178554&quot;&gt;&lt;property id=&quot;20148&quot; value=&quot;5&quot;/&gt;&lt;property id=&quot;20300&quot; value=&quot;Slide 5 - &amp;quot;Session Wrap Up &amp;quot;&quot;/&gt;&lt;property id=&quot;20307&quot; value=&quot;564&quot;/&gt;&lt;/object&gt;&lt;object type=&quot;3&quot; unique_id=&quot;178555&quot;&gt;&lt;property id=&quot;20148&quot; value=&quot;5&quot;/&gt;&lt;property id=&quot;20300&quot; value=&quot;Slide 6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6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DESIGN_ID_3_DEFAULT DESIGN" val="vuwMBOsZ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DCCF0BBFCB640886DBD6AA5C4DF7C" ma:contentTypeVersion="20" ma:contentTypeDescription="Create a new document." ma:contentTypeScope="" ma:versionID="c48114ac0c51b36d66285bf2f6f44c61">
  <xsd:schema xmlns:xsd="http://www.w3.org/2001/XMLSchema" xmlns:xs="http://www.w3.org/2001/XMLSchema" xmlns:p="http://schemas.microsoft.com/office/2006/metadata/properties" xmlns:ns1="http://schemas.microsoft.com/sharepoint/v3" xmlns:ns2="d1f51b4b-47f1-4e3b-a064-a1e52dfcf961" xmlns:ns3="bb67591a-a4e0-4be5-8606-6b03c887204c" targetNamespace="http://schemas.microsoft.com/office/2006/metadata/properties" ma:root="true" ma:fieldsID="5d29e4caccaf2cf77bae175b74f9e921" ns1:_="" ns2:_="" ns3:_="">
    <xsd:import namespace="http://schemas.microsoft.com/sharepoint/v3"/>
    <xsd:import namespace="d1f51b4b-47f1-4e3b-a064-a1e52dfcf961"/>
    <xsd:import namespace="bb67591a-a4e0-4be5-8606-6b03c88720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51b4b-47f1-4e3b-a064-a1e52dfcf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fb2d66a-8a76-45f0-bdd8-73588bd3e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7591a-a4e0-4be5-8606-6b03c88720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5b25a2b-8c2b-4d04-9457-f84f85fcc237}" ma:internalName="TaxCatchAll" ma:showField="CatchAllData" ma:web="bb67591a-a4e0-4be5-8606-6b03c88720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1f51b4b-47f1-4e3b-a064-a1e52dfcf961">
      <Terms xmlns="http://schemas.microsoft.com/office/infopath/2007/PartnerControls"/>
    </lcf76f155ced4ddcb4097134ff3c332f>
    <_Flow_SignoffStatus xmlns="d1f51b4b-47f1-4e3b-a064-a1e52dfcf961" xsi:nil="true"/>
    <TaxCatchAll xmlns="bb67591a-a4e0-4be5-8606-6b03c887204c" xsi:nil="true"/>
  </documentManagement>
</p:properties>
</file>

<file path=customXml/itemProps1.xml><?xml version="1.0" encoding="utf-8"?>
<ds:datastoreItem xmlns:ds="http://schemas.openxmlformats.org/officeDocument/2006/customXml" ds:itemID="{CB9B2F4F-CFAF-4779-B06A-2692225D8F03}"/>
</file>

<file path=customXml/itemProps2.xml><?xml version="1.0" encoding="utf-8"?>
<ds:datastoreItem xmlns:ds="http://schemas.openxmlformats.org/officeDocument/2006/customXml" ds:itemID="{9FB1EA60-EAF7-4B85-A780-5F6F17BADA09}"/>
</file>

<file path=customXml/itemProps3.xml><?xml version="1.0" encoding="utf-8"?>
<ds:datastoreItem xmlns:ds="http://schemas.openxmlformats.org/officeDocument/2006/customXml" ds:itemID="{916CA0B7-48D1-46F0-91F3-252AC75344D9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39237</TotalTime>
  <Words>232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13</vt:lpstr>
      <vt:lpstr>Learning Objectives</vt:lpstr>
      <vt:lpstr>Administer SFSTs</vt:lpstr>
      <vt:lpstr>Hands On Practice</vt:lpstr>
      <vt:lpstr>Session Wrap Up 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808</cp:revision>
  <cp:lastPrinted>2018-01-22T21:01:11Z</cp:lastPrinted>
  <dcterms:created xsi:type="dcterms:W3CDTF">2005-12-09T17:41:03Z</dcterms:created>
  <dcterms:modified xsi:type="dcterms:W3CDTF">2022-10-28T17:18:27Z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18F7A61E-9B83-44D5-94CC-9182B38D2814</vt:lpwstr>
  </property>
  <property fmtid="{D5CDD505-2E9C-101B-9397-08002B2CF9AE}" pid="3" name="ArticulatePath">
    <vt:lpwstr>SFST_PPT_13 April 2021</vt:lpwstr>
  </property>
  <property fmtid="{D5CDD505-2E9C-101B-9397-08002B2CF9AE}" pid="4" name="ContentTypeId">
    <vt:lpwstr>0x010100A31DCCF0BBFCB640886DBD6AA5C4DF7C</vt:lpwstr>
  </property>
</Properties>
</file>